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1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3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3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7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18933-A44E-4083-9B90-4D1D3EC61FEA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F254-3960-4BEF-A732-19BC4E0B4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HELLEBORES</a:t>
            </a:r>
            <a:endParaRPr lang="en-US" b="1" i="1" dirty="0"/>
          </a:p>
        </p:txBody>
      </p:sp>
      <p:pic>
        <p:nvPicPr>
          <p:cNvPr id="4" name="Picture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1551"/>
          <a:stretch/>
        </p:blipFill>
        <p:spPr>
          <a:xfrm rot="10800000">
            <a:off x="627572" y="2061931"/>
            <a:ext cx="5101134" cy="4351338"/>
          </a:xfrm>
        </p:spPr>
      </p:pic>
      <p:pic>
        <p:nvPicPr>
          <p:cNvPr id="5" name="Content Placeholder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2972" y="1929723"/>
            <a:ext cx="4343121" cy="418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7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rustratedgardener.files.wordpress.com/2015/02/img_6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375" y="-1751162"/>
            <a:ext cx="128067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Christmas Rose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Hellebores niger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They bloom first - (Origin of the name comes from pre- Georgian calendar when orthodox Christmas was celebrated in January)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Dark dark evergreen matte green foliage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Foliage is “palmette” and not as toothed as </a:t>
            </a:r>
            <a:r>
              <a:rPr lang="en-US" sz="1800" i="1" dirty="0" smtClean="0"/>
              <a:t>orientalis.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Flowers are out-facing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Initially flowers open waxy white with large golden stamens. As the flower ages, the outside blush pink then green.</a:t>
            </a:r>
          </a:p>
          <a:p>
            <a:endParaRPr lang="en-US" dirty="0"/>
          </a:p>
        </p:txBody>
      </p:sp>
      <p:pic>
        <p:nvPicPr>
          <p:cNvPr id="7" name="Picture 8" descr="Helleborus niger Potters Wheel hellebor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72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Lenten Rose</a:t>
            </a:r>
            <a:endParaRPr lang="en-US" b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i="1" dirty="0" smtClean="0"/>
              <a:t>Hellebore orientalis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They bloom next – early spring!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Flowers come in a wide range of colours and are often spotted or freckled on the inside.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Nodding flowers are held high above the foliage. Many varieties are double.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Foliage is a glossy dark green, palmate and evergreen in mild winters.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Plants are much easier to grow than </a:t>
            </a:r>
            <a:r>
              <a:rPr lang="en-US" sz="1800" i="1" dirty="0" smtClean="0"/>
              <a:t>hel. niger</a:t>
            </a:r>
            <a:r>
              <a:rPr lang="en-US" sz="1800" dirty="0"/>
              <a:t> </a:t>
            </a:r>
            <a:r>
              <a:rPr lang="en-US" sz="1800" dirty="0" smtClean="0"/>
              <a:t>and establish nicely sized clumps relatively quickly.</a:t>
            </a:r>
          </a:p>
        </p:txBody>
      </p:sp>
      <p:pic>
        <p:nvPicPr>
          <p:cNvPr id="25602" name="Picture 2" descr="http://www.ayearinseattlegardens.com/wp-content/uploads/2012/04/IMG_0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987424"/>
            <a:ext cx="6172200" cy="56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to grow virtually all hellebores</a:t>
            </a:r>
            <a:endParaRPr lang="en-US" sz="2000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They HATE being moved, so take the time to choose your site and prepare it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Woodland – deciduous is best (light in the spring, shade in the </a:t>
            </a:r>
            <a:r>
              <a:rPr lang="en-US" sz="2600" dirty="0"/>
              <a:t>summer) 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Lots </a:t>
            </a:r>
            <a:r>
              <a:rPr lang="en-US" sz="2600" dirty="0"/>
              <a:t>of organic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Moisture to establish but then WELL DRAINED site.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Feed in the fall – they grow in the winter. Remember to check new plants for moisture until the ground freezes.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They don’t </a:t>
            </a:r>
            <a:r>
              <a:rPr lang="en-US" sz="2600" i="1" dirty="0" smtClean="0"/>
              <a:t>need</a:t>
            </a:r>
            <a:r>
              <a:rPr lang="en-US" sz="2600" dirty="0" smtClean="0"/>
              <a:t> splitting and since they typically are slow growing, why would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://www.kapundaplants.co.uk/wp-content/uploads/2012/02/Hellebore-Bed-reduced3-1052x12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GROWING IN CONTAINERS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your pot carefully – hellebore roots grow down rather than out, so they need a deep 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excellent drainage.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Heavy water needs in the spring and fall, but not so much in the summer.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Tend to become pot bound so plan to up pot them every couple of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Place your containers in a location where they’ll get dappled light.</a:t>
            </a:r>
          </a:p>
          <a:p>
            <a:endParaRPr lang="en-US" dirty="0"/>
          </a:p>
        </p:txBody>
      </p:sp>
      <p:pic>
        <p:nvPicPr>
          <p:cNvPr id="13314" name="Picture 2" descr="http://carolynsshadegardensdotcom.files.wordpress.com/2013/03/dscn9517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2508"/>
          <a:stretch/>
        </p:blipFill>
        <p:spPr bwMode="auto">
          <a:xfrm>
            <a:off x="4905375" y="82551"/>
            <a:ext cx="3765219" cy="32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ejardinetdesigns.com/wp-content/uploads/2012/11/HELLEBORUSGoldCollectionCinnamonSnow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14579" b="21697"/>
          <a:stretch/>
        </p:blipFill>
        <p:spPr bwMode="auto">
          <a:xfrm>
            <a:off x="8115300" y="3152539"/>
            <a:ext cx="3954463" cy="37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elleborus dumetorum. Author’s photo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5" y="304395"/>
            <a:ext cx="7324178" cy="48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A wild form of Helleboru s torquatus in Bosni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77" y="304395"/>
            <a:ext cx="4155364" cy="6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HEAVENLY HELLEBORES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611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 smtClean="0"/>
              <a:t>So why grow hellebores</a:t>
            </a:r>
            <a:r>
              <a:rPr lang="en-US" b="1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Hellebores are the true harbinger of spring. They can be grown in the garden, in containers and they can provide lovely, long lasting cut flowers in the house.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62" name="Picture 2" descr="http://www.sunfarm.com/images/man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87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They are very hardy!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Whether you are living in a Vancouver, Edmonton, Toronto or have a garden as far south as Florida there’s a </a:t>
            </a:r>
            <a:r>
              <a:rPr lang="en-US" sz="2800" dirty="0" smtClean="0"/>
              <a:t>hellebore </a:t>
            </a:r>
            <a:r>
              <a:rPr lang="en-US" sz="2800" dirty="0"/>
              <a:t>for you!</a:t>
            </a:r>
          </a:p>
          <a:p>
            <a:endParaRPr lang="en-US" dirty="0"/>
          </a:p>
        </p:txBody>
      </p:sp>
      <p:pic>
        <p:nvPicPr>
          <p:cNvPr id="5" name="Picture 2" descr="Helleborus 'Ivory Prince' May 16 beautiful bloom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They bloom for a long </a:t>
            </a:r>
            <a:r>
              <a:rPr lang="en-US" b="1" dirty="0" smtClean="0"/>
              <a:t>time…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Flower bracts hold for up to three months on most varieties. Many of the flowers start out with intense colour and gradually fade through lovely colour variations.</a:t>
            </a:r>
          </a:p>
          <a:p>
            <a:endParaRPr lang="en-US" dirty="0"/>
          </a:p>
        </p:txBody>
      </p:sp>
      <p:pic>
        <p:nvPicPr>
          <p:cNvPr id="4098" name="Picture 2" descr="http://www.finegardening.com/sites/finegardening.com/files/styles/square_large/public/images/image-collection/041101045-01_xlg.jpg?itok=1FdHK2-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They have attractive foliage…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hellebores are considered evergreen. Their leaves add interest to </a:t>
            </a:r>
            <a:r>
              <a:rPr lang="en-US" sz="2800" dirty="0" err="1" smtClean="0"/>
              <a:t>hosta</a:t>
            </a:r>
            <a:r>
              <a:rPr lang="en-US" sz="2800" dirty="0" smtClean="0"/>
              <a:t>, ferns and other shade plants.</a:t>
            </a:r>
            <a:endParaRPr lang="en-US" sz="2800" dirty="0"/>
          </a:p>
        </p:txBody>
      </p:sp>
      <p:pic>
        <p:nvPicPr>
          <p:cNvPr id="5" name="Picture 8" descr="Image result for hellebore foli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r="2325"/>
          <a:stretch>
            <a:fillRect/>
          </a:stretch>
        </p:blipFill>
        <p:spPr bwMode="auto">
          <a:xfrm>
            <a:off x="4988830" y="208193"/>
            <a:ext cx="3212667" cy="25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hellebore foli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609" y="4097224"/>
            <a:ext cx="3481252" cy="26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http://www.willowbrookgardens.ca/home_page/hellebores/Hellebore%20Foliage%20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35" y="457200"/>
            <a:ext cx="2857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Image result for hellebore foli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57" y="3062188"/>
            <a:ext cx="3318546" cy="24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They thrive in a woodland setting…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hellebore are at their best growing in a shaded to semi shaded spot and like a lime soil. </a:t>
            </a:r>
            <a:endParaRPr lang="en-US" sz="2800" dirty="0"/>
          </a:p>
        </p:txBody>
      </p:sp>
      <p:pic>
        <p:nvPicPr>
          <p:cNvPr id="39938" name="Picture 2" descr="http://cdn4.pacifichorticulture.org/wp-content/uploads/2007/01/wat1_FIX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r="78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They’re deer proof…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2" r="27792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And bunny proof and squirrel proof and chipmunk proof and…..need we say more!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9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 mostly…….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…because they bloom when we need hope that spring will come and awaken our gardens again. </a:t>
            </a:r>
            <a:endParaRPr lang="en-US" sz="2800" dirty="0"/>
          </a:p>
        </p:txBody>
      </p:sp>
      <p:pic>
        <p:nvPicPr>
          <p:cNvPr id="5" name="Picture 2" descr="http://2.bp.blogspot.com/_iBZk808t05E/Svnz0Fn69UI/AAAAAAAAAp4/YkR1S3G5Ud4/s320/hellebor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7" b="235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508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HELLEBORES</vt:lpstr>
      <vt:lpstr>HEAVENLY HELLEBORES</vt:lpstr>
      <vt:lpstr>So why grow hellebores?</vt:lpstr>
      <vt:lpstr>They are very hardy!</vt:lpstr>
      <vt:lpstr>They bloom for a long time…</vt:lpstr>
      <vt:lpstr>They have attractive foliage…</vt:lpstr>
      <vt:lpstr>They thrive in a woodland setting…</vt:lpstr>
      <vt:lpstr>They’re deer proof…</vt:lpstr>
      <vt:lpstr>But mostly…….</vt:lpstr>
      <vt:lpstr>PowerPoint Presentation</vt:lpstr>
      <vt:lpstr>Christmas Rose</vt:lpstr>
      <vt:lpstr>Lenten Rose</vt:lpstr>
      <vt:lpstr>How to grow virtually all hellebores</vt:lpstr>
      <vt:lpstr>GROWING IN CONTAINERS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larkin</dc:creator>
  <cp:lastModifiedBy>judy larkin</cp:lastModifiedBy>
  <cp:revision>4</cp:revision>
  <dcterms:created xsi:type="dcterms:W3CDTF">2022-04-11T16:14:51Z</dcterms:created>
  <dcterms:modified xsi:type="dcterms:W3CDTF">2022-04-12T13:19:03Z</dcterms:modified>
</cp:coreProperties>
</file>